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63" r:id="rId2"/>
    <p:sldId id="257" r:id="rId3"/>
    <p:sldId id="258" r:id="rId4"/>
    <p:sldId id="264" r:id="rId5"/>
    <p:sldId id="269" r:id="rId6"/>
    <p:sldId id="270" r:id="rId7"/>
    <p:sldId id="271" r:id="rId8"/>
    <p:sldId id="272" r:id="rId9"/>
    <p:sldId id="273" r:id="rId10"/>
    <p:sldId id="265" r:id="rId11"/>
    <p:sldId id="274" r:id="rId12"/>
    <p:sldId id="275" r:id="rId13"/>
    <p:sldId id="276" r:id="rId14"/>
    <p:sldId id="27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+yECrEcfJRAl8bKAB9XgmIkjs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BF0"/>
    <a:srgbClr val="EFEBE1"/>
    <a:srgbClr val="FFFFFF"/>
    <a:srgbClr val="37C5B4"/>
    <a:srgbClr val="EDEDED"/>
    <a:srgbClr val="EFECE1"/>
    <a:srgbClr val="1C3664"/>
    <a:srgbClr val="FAD6D9"/>
    <a:srgbClr val="37A4C5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E24824-23D7-4FEF-9705-558FB86718E8}">
  <a:tblStyle styleId="{04E24824-23D7-4FEF-9705-558FB86718E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D6A738-2259-4E17-8A25-CA920BA46AB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1986" autoAdjust="0"/>
  </p:normalViewPr>
  <p:slideViewPr>
    <p:cSldViewPr snapToGrid="0">
      <p:cViewPr varScale="1">
        <p:scale>
          <a:sx n="102" d="100"/>
          <a:sy n="102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9057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8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481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897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381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6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f23a6892a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g29f23a6892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105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9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87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883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764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e951946c9_0_1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29e951946c9_0_10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29e951946c9_0_10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12/22/2023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8890" y="0"/>
            <a:ext cx="12192635" cy="6858635"/>
          </a:xfrm>
          <a:prstGeom prst="rect">
            <a:avLst/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Light" charset="0"/>
              <a:ea typeface="Pretendard Light" charset="0"/>
              <a:cs typeface="Pretendard Ligh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0" t="14575" r="54196" b="36705"/>
          <a:stretch/>
        </p:blipFill>
        <p:spPr>
          <a:xfrm>
            <a:off x="723265" y="812800"/>
            <a:ext cx="4644390" cy="7099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265" y="1636990"/>
            <a:ext cx="1148143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spc="-300" smtClean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기대 수명 및 삶의 만족도 분석 서비스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270" y="5071110"/>
            <a:ext cx="1631950" cy="292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550"/>
            <a:ext cx="410400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 err="1" smtClean="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유정민</a:t>
            </a:r>
            <a:r>
              <a:rPr lang="en-US" altLang="ko-KR" dirty="0" smtClean="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박의범</a:t>
            </a:r>
            <a:endParaRPr lang="ko-KR" altLang="en-US" dirty="0">
              <a:solidFill>
                <a:schemeClr val="bg1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38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4205605"/>
            <a:ext cx="4328160" cy="2517775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005"/>
            <a:ext cx="2803525" cy="384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900" spc="-60" dirty="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2조 </a:t>
            </a:r>
            <a:r>
              <a:rPr lang="en-US" altLang="ko-KR" sz="1900" spc="-60" dirty="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1</a:t>
            </a:r>
            <a:r>
              <a:rPr lang="ko-KR" altLang="ko-KR" sz="1900" spc="-60" dirty="0" smtClean="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팀</a:t>
            </a:r>
            <a:endParaRPr lang="ko-KR" altLang="en-US" sz="1900" dirty="0">
              <a:solidFill>
                <a:srgbClr val="FFFFFF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10" y="2612390"/>
            <a:ext cx="96018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291715"/>
            <a:ext cx="554990" cy="55499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C065BC26-E212-3B43-94D4-71CEBBD31711}"/>
              </a:ext>
            </a:extLst>
          </p:cNvPr>
          <p:cNvSpPr txBox="1"/>
          <p:nvPr/>
        </p:nvSpPr>
        <p:spPr>
          <a:xfrm>
            <a:off x="723265" y="2743160"/>
            <a:ext cx="362013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화면 설계서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3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4991486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지역별 </a:t>
                      </a: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질병을 폼 태그를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사용하여 차트를 사용하여 정보 제공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2433793179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상단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75" y="2903176"/>
            <a:ext cx="5280025" cy="3585846"/>
          </a:xfrm>
          <a:prstGeom prst="rect">
            <a:avLst/>
          </a:prstGeom>
        </p:spPr>
      </p:pic>
      <p:sp>
        <p:nvSpPr>
          <p:cNvPr id="35" name="Google Shape;213;g29e88d588c6_2_45"/>
          <p:cNvSpPr/>
          <p:nvPr/>
        </p:nvSpPr>
        <p:spPr>
          <a:xfrm>
            <a:off x="1577975" y="2937603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8981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2117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57138" y="4832480"/>
            <a:ext cx="1232874" cy="36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고지혈증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457138" y="5321365"/>
            <a:ext cx="1232874" cy="364344"/>
          </a:xfrm>
          <a:prstGeom prst="rect">
            <a:avLst/>
          </a:prstGeom>
          <a:noFill/>
          <a:ln>
            <a:solidFill>
              <a:srgbClr val="CFD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당뇨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18263" y="4840389"/>
            <a:ext cx="1232874" cy="3643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치매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818263" y="5321365"/>
            <a:ext cx="1232874" cy="3643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고혈압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8401" y="4509448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811492358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 정보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차트에 적용되는 연도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박스를 사용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2013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년부터 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2022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년까지의 질병 정보를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지역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서울 구별로 차트를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질병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폼태그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질병별로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차트를 설정 가능</a:t>
                      </a: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질병에 대한 정보를 제공</a:t>
                      </a: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3717782992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하단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서울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0926" y="2903176"/>
            <a:ext cx="633442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5162" y="3313187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2013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5162" y="3747841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787" y="2975132"/>
            <a:ext cx="199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092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9800" y="6152873"/>
            <a:ext cx="6502400" cy="4791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Google Shape;213;g29e88d588c6_2_45"/>
          <p:cNvSpPr/>
          <p:nvPr/>
        </p:nvSpPr>
        <p:spPr>
          <a:xfrm>
            <a:off x="864455" y="2808111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4424" y="4575041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00977" y="4944831"/>
            <a:ext cx="2651874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강남구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Google Shape;213;g29e88d588c6_2_45"/>
          <p:cNvSpPr/>
          <p:nvPr/>
        </p:nvSpPr>
        <p:spPr>
          <a:xfrm>
            <a:off x="967988" y="6058418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4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3" name="Google Shape;213;g29e88d588c6_2_45"/>
          <p:cNvSpPr/>
          <p:nvPr/>
        </p:nvSpPr>
        <p:spPr>
          <a:xfrm>
            <a:off x="905223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4" name="Google Shape;213;g29e88d588c6_2_45"/>
          <p:cNvSpPr/>
          <p:nvPr/>
        </p:nvSpPr>
        <p:spPr>
          <a:xfrm>
            <a:off x="4269726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3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5162" y="6248400"/>
            <a:ext cx="294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질병이란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25" y="3321397"/>
            <a:ext cx="257175" cy="295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24" y="3740707"/>
            <a:ext cx="257175" cy="295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34" y="4944831"/>
            <a:ext cx="2571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063676582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지역별 </a:t>
                      </a: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질병을 폼 태그를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사용하여 차트를 사용하여 정보 제공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511168972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상단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전남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75" y="2903176"/>
            <a:ext cx="5280025" cy="3585846"/>
          </a:xfrm>
          <a:prstGeom prst="rect">
            <a:avLst/>
          </a:prstGeom>
        </p:spPr>
      </p:pic>
      <p:sp>
        <p:nvSpPr>
          <p:cNvPr id="35" name="Google Shape;213;g29e88d588c6_2_45"/>
          <p:cNvSpPr/>
          <p:nvPr/>
        </p:nvSpPr>
        <p:spPr>
          <a:xfrm>
            <a:off x="1577975" y="2937603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865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3678120058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하단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전남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0926" y="2903176"/>
            <a:ext cx="633442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5162" y="3313187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2013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5162" y="3747841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787" y="2975132"/>
            <a:ext cx="199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092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2117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9800" y="6152873"/>
            <a:ext cx="6502400" cy="4791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Google Shape;213;g29e88d588c6_2_45"/>
          <p:cNvSpPr/>
          <p:nvPr/>
        </p:nvSpPr>
        <p:spPr>
          <a:xfrm>
            <a:off x="864455" y="2808111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4424" y="4575041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00977" y="4944831"/>
            <a:ext cx="2651874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해남군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57138" y="4832480"/>
            <a:ext cx="1232874" cy="36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고지혈증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57138" y="5321365"/>
            <a:ext cx="1232874" cy="364344"/>
          </a:xfrm>
          <a:prstGeom prst="rect">
            <a:avLst/>
          </a:prstGeom>
          <a:noFill/>
          <a:ln>
            <a:solidFill>
              <a:srgbClr val="CFD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당뇨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18263" y="4840389"/>
            <a:ext cx="1232874" cy="3643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치매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818263" y="5321365"/>
            <a:ext cx="1232874" cy="3643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고혈압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Google Shape;213;g29e88d588c6_2_45"/>
          <p:cNvSpPr/>
          <p:nvPr/>
        </p:nvSpPr>
        <p:spPr>
          <a:xfrm>
            <a:off x="967988" y="6058418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4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3" name="Google Shape;213;g29e88d588c6_2_45"/>
          <p:cNvSpPr/>
          <p:nvPr/>
        </p:nvSpPr>
        <p:spPr>
          <a:xfrm>
            <a:off x="905223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4" name="Google Shape;213;g29e88d588c6_2_45"/>
          <p:cNvSpPr/>
          <p:nvPr/>
        </p:nvSpPr>
        <p:spPr>
          <a:xfrm>
            <a:off x="4269726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3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98401" y="4509448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5162" y="6248400"/>
            <a:ext cx="294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질병이란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1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3125506381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 정보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차트에 적용되는 연도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박스를 사용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2013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년부터 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2022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년까지의 질병 정보를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지역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서울 구별로 차트를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질병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폼태그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질병별로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차트를 설정 가능</a:t>
                      </a: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질병에 대한 정보를 제공</a:t>
                      </a: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35" y="3351243"/>
            <a:ext cx="257175" cy="295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24" y="3771986"/>
            <a:ext cx="257175" cy="295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4" y="4979365"/>
            <a:ext cx="2571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4;g29e88d588c6_2_9"/>
          <p:cNvSpPr/>
          <p:nvPr/>
        </p:nvSpPr>
        <p:spPr>
          <a:xfrm>
            <a:off x="568174" y="1754429"/>
            <a:ext cx="7572525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964094279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기대 수명 예측 페이지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기대 수명 예측 정보를 차트로 나타냄</a:t>
                      </a: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서울과 전라남도의 기대 수명 예측 정보를 </a:t>
                      </a:r>
                      <a:r>
                        <a:rPr lang="ko-KR" altLang="en-US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박스를 사용해서 연도를 설정 가능</a:t>
                      </a: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492224685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기대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수명 예측 페이지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3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6072"/>
            <a:ext cx="7061200" cy="297656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82526" y="5417774"/>
            <a:ext cx="3095774" cy="122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66763" y="5827785"/>
            <a:ext cx="2570237" cy="2952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2013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6763" y="6262439"/>
            <a:ext cx="2570237" cy="31178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7387" y="5489730"/>
            <a:ext cx="977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Google Shape;213;g29e88d588c6_2_45"/>
          <p:cNvSpPr/>
          <p:nvPr/>
        </p:nvSpPr>
        <p:spPr>
          <a:xfrm>
            <a:off x="1217387" y="2745146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" name="Google Shape;213;g29e88d588c6_2_45"/>
          <p:cNvSpPr/>
          <p:nvPr/>
        </p:nvSpPr>
        <p:spPr>
          <a:xfrm>
            <a:off x="3872368" y="5378999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245" y="5827785"/>
            <a:ext cx="257175" cy="295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25" y="6262439"/>
            <a:ext cx="2571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9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891107137"/>
              </p:ext>
            </p:extLst>
          </p:nvPr>
        </p:nvGraphicFramePr>
        <p:xfrm>
          <a:off x="693175" y="1412924"/>
          <a:ext cx="11254000" cy="4954600"/>
        </p:xfrm>
        <a:graphic>
          <a:graphicData uri="http://schemas.openxmlformats.org/drawingml/2006/table">
            <a:tbl>
              <a:tblPr firstRow="1" bandRow="1">
                <a:noFill/>
                <a:tableStyleId>{04E24824-23D7-4FEF-9705-558FB86718E8}</a:tableStyleId>
              </a:tblPr>
              <a:tblGrid>
                <a:gridCol w="78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버전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작성일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변경 내용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작성자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V0.1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2023-11-23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 설계서 작성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 </a:t>
                      </a: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메인 페이지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</a:t>
                      </a:r>
                      <a:r>
                        <a:rPr lang="en-US" altLang="ko-KR" sz="1800" u="none" strike="noStrike" cap="none" baseline="0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800" u="none" strike="noStrike" cap="none" baseline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지역별 통계 페이지 추가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유정민</a:t>
                      </a:r>
                      <a:endParaRPr sz="13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91450" marT="45725" marB="457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V0.2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2023-11-28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전체적인 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UI </a:t>
                      </a: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디자인 수정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 </a:t>
                      </a:r>
                      <a:r>
                        <a:rPr lang="ko-KR" altLang="en-US" sz="1800" u="none" strike="noStrike" cap="none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케러샐</a:t>
                      </a: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추가</a:t>
                      </a:r>
                      <a:endParaRPr lang="ko-KR" altLang="en-US"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유정민</a:t>
                      </a:r>
                      <a:r>
                        <a:rPr lang="en-US" altLang="ko-KR" sz="1300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 </a:t>
                      </a:r>
                      <a:r>
                        <a:rPr lang="ko-KR" altLang="en-US" sz="1300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박의범</a:t>
                      </a:r>
                      <a:endParaRPr lang="ko-KR" altLang="en-US" sz="13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3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09" name="Google Shape;109;p2"/>
          <p:cNvCxnSpPr/>
          <p:nvPr/>
        </p:nvCxnSpPr>
        <p:spPr>
          <a:xfrm>
            <a:off x="3500582" y="917614"/>
            <a:ext cx="8446593" cy="0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rgbClr val="76717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4C5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09;p2"/>
          <p:cNvCxnSpPr/>
          <p:nvPr/>
        </p:nvCxnSpPr>
        <p:spPr>
          <a:xfrm>
            <a:off x="3975652" y="917614"/>
            <a:ext cx="7598824" cy="0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직사각형 5"/>
          <p:cNvSpPr>
            <a:spLocks/>
          </p:cNvSpPr>
          <p:nvPr/>
        </p:nvSpPr>
        <p:spPr>
          <a:xfrm>
            <a:off x="742950" y="1310640"/>
            <a:ext cx="10832465" cy="53740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cxnSp>
        <p:nvCxnSpPr>
          <p:cNvPr id="8" name="직선 연결선[R] 58">
            <a:extLst>
              <a:ext uri="{FF2B5EF4-FFF2-40B4-BE49-F238E27FC236}">
                <a16:creationId xmlns:a16="http://schemas.microsoft.com/office/drawing/2014/main" id="{D1845775-D11E-D848-9D51-98B60367791C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4826000" y="3168260"/>
            <a:ext cx="1905" cy="173799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59">
            <a:extLst>
              <a:ext uri="{FF2B5EF4-FFF2-40B4-BE49-F238E27FC236}">
                <a16:creationId xmlns:a16="http://schemas.microsoft.com/office/drawing/2014/main" id="{A9A449C7-F7D2-114A-A29F-6BBA4647E179}"/>
              </a:ext>
            </a:extLst>
          </p:cNvPr>
          <p:cNvCxnSpPr>
            <a:cxnSpLocks/>
          </p:cNvCxnSpPr>
          <p:nvPr/>
        </p:nvCxnSpPr>
        <p:spPr>
          <a:xfrm>
            <a:off x="7379970" y="3324583"/>
            <a:ext cx="0" cy="28702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2"/>
          <p:cNvSpPr txBox="1"/>
          <p:nvPr/>
        </p:nvSpPr>
        <p:spPr>
          <a:xfrm>
            <a:off x="750714" y="378490"/>
            <a:ext cx="6216650" cy="84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화면 구성도</a:t>
            </a:r>
          </a:p>
        </p:txBody>
      </p:sp>
      <p:cxnSp>
        <p:nvCxnSpPr>
          <p:cNvPr id="12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764915" y="917575"/>
            <a:ext cx="78098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4959350" y="1529715"/>
            <a:ext cx="2200910" cy="543560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kumimoji="1" lang="ko-KR" altLang="en-US" sz="24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rPr>
              <a:t> 화면</a:t>
            </a:r>
            <a:endParaRPr kumimoji="1" lang="ko-Kore-KR" altLang="en-US" sz="24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4D8D23-85C4-C842-A2AD-31015B84EB7A}"/>
              </a:ext>
            </a:extLst>
          </p:cNvPr>
          <p:cNvGrpSpPr/>
          <p:nvPr/>
        </p:nvGrpSpPr>
        <p:grpSpPr>
          <a:xfrm>
            <a:off x="3725545" y="2736460"/>
            <a:ext cx="2200910" cy="2169795"/>
            <a:chOff x="3725545" y="3172460"/>
            <a:chExt cx="2200910" cy="216979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1911CBD8-BFD4-6D42-94C7-CA1D608A8A18}"/>
                </a:ext>
              </a:extLst>
            </p:cNvPr>
            <p:cNvSpPr/>
            <p:nvPr/>
          </p:nvSpPr>
          <p:spPr>
            <a:xfrm>
              <a:off x="372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건강 분석 </a:t>
              </a:r>
              <a:r>
                <a:rPr kumimoji="1" lang="en-US" altLang="ko-KR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·</a:t>
              </a:r>
              <a:r>
                <a:rPr kumimoji="1" lang="ko-KR" altLang="en-US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예측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8F2BC1A-2390-4E44-8205-D4B7E764B30E}"/>
                </a:ext>
              </a:extLst>
            </p:cNvPr>
            <p:cNvSpPr/>
            <p:nvPr/>
          </p:nvSpPr>
          <p:spPr>
            <a:xfrm>
              <a:off x="372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기대 수명 예측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5907D5AB-BDC5-A343-87B9-80988E86F5C3}"/>
                </a:ext>
              </a:extLst>
            </p:cNvPr>
            <p:cNvSpPr/>
            <p:nvPr/>
          </p:nvSpPr>
          <p:spPr>
            <a:xfrm>
              <a:off x="3725545" y="432054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환경 요인 분석</a:t>
              </a:r>
              <a:endParaRPr kumimoji="1" lang="ko-Kore-KR" altLang="en-US" sz="1400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7BA383D9-2E78-A944-B4AD-8A0AFC2EFE39}"/>
                </a:ext>
              </a:extLst>
            </p:cNvPr>
            <p:cNvSpPr/>
            <p:nvPr/>
          </p:nvSpPr>
          <p:spPr>
            <a:xfrm>
              <a:off x="3725545" y="488632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질병 분석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5E9FE8-AE4A-3343-AA95-7677D6350D38}"/>
              </a:ext>
            </a:extLst>
          </p:cNvPr>
          <p:cNvGrpSpPr/>
          <p:nvPr/>
        </p:nvGrpSpPr>
        <p:grpSpPr>
          <a:xfrm>
            <a:off x="6279515" y="2720909"/>
            <a:ext cx="2200910" cy="3302000"/>
            <a:chOff x="6265545" y="3172460"/>
            <a:chExt cx="2200910" cy="3302000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19F82CD0-3FD3-754A-B76B-3CD6750D0536}"/>
                </a:ext>
              </a:extLst>
            </p:cNvPr>
            <p:cNvSpPr/>
            <p:nvPr/>
          </p:nvSpPr>
          <p:spPr>
            <a:xfrm>
              <a:off x="626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어르신 복지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52B108A3-3B60-1644-A13B-6D86CF96202E}"/>
                </a:ext>
              </a:extLst>
            </p:cNvPr>
            <p:cNvSpPr/>
            <p:nvPr/>
          </p:nvSpPr>
          <p:spPr>
            <a:xfrm>
              <a:off x="626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어르신 일자리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6E77562F-F855-F14C-8C10-0E2231B667D6}"/>
                </a:ext>
              </a:extLst>
            </p:cNvPr>
            <p:cNvSpPr/>
            <p:nvPr/>
          </p:nvSpPr>
          <p:spPr>
            <a:xfrm>
              <a:off x="6265545" y="432054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생활 안</a:t>
              </a:r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정</a:t>
              </a:r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지원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2ABB516B-6759-D541-AB88-DA00A2834E7F}"/>
                </a:ext>
              </a:extLst>
            </p:cNvPr>
            <p:cNvSpPr/>
            <p:nvPr/>
          </p:nvSpPr>
          <p:spPr>
            <a:xfrm>
              <a:off x="6265545" y="488632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독거 재가 어르신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3F21D2D6-73DA-DF45-AB7D-46B855AD5630}"/>
                </a:ext>
              </a:extLst>
            </p:cNvPr>
            <p:cNvSpPr/>
            <p:nvPr/>
          </p:nvSpPr>
          <p:spPr>
            <a:xfrm>
              <a:off x="6265545" y="545274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여가 및 복지 지원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4F1696D5-A066-404C-A2E0-97FC884D3B57}"/>
                </a:ext>
              </a:extLst>
            </p:cNvPr>
            <p:cNvSpPr/>
            <p:nvPr/>
          </p:nvSpPr>
          <p:spPr>
            <a:xfrm>
              <a:off x="6265545" y="601853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치매 관리 사업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cxnSp>
        <p:nvCxnSpPr>
          <p:cNvPr id="34" name="직선 연결선[R] 10">
            <a:extLst>
              <a:ext uri="{FF2B5EF4-FFF2-40B4-BE49-F238E27FC236}">
                <a16:creationId xmlns:a16="http://schemas.microsoft.com/office/drawing/2014/main" id="{67F4E4A7-08EA-3148-A1AA-55E2B89D3BCD}"/>
              </a:ext>
            </a:extLst>
          </p:cNvPr>
          <p:cNvCxnSpPr>
            <a:cxnSpLocks/>
          </p:cNvCxnSpPr>
          <p:nvPr/>
        </p:nvCxnSpPr>
        <p:spPr>
          <a:xfrm>
            <a:off x="6071895" y="2073275"/>
            <a:ext cx="0" cy="42037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51">
            <a:extLst>
              <a:ext uri="{FF2B5EF4-FFF2-40B4-BE49-F238E27FC236}">
                <a16:creationId xmlns:a16="http://schemas.microsoft.com/office/drawing/2014/main" id="{A9151E26-AF0B-6D42-B514-EB83E60E3F9D}"/>
              </a:ext>
            </a:extLst>
          </p:cNvPr>
          <p:cNvCxnSpPr>
            <a:cxnSpLocks/>
          </p:cNvCxnSpPr>
          <p:nvPr/>
        </p:nvCxnSpPr>
        <p:spPr>
          <a:xfrm>
            <a:off x="4826000" y="2552316"/>
            <a:ext cx="0" cy="13925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54">
            <a:extLst>
              <a:ext uri="{FF2B5EF4-FFF2-40B4-BE49-F238E27FC236}">
                <a16:creationId xmlns:a16="http://schemas.microsoft.com/office/drawing/2014/main" id="{F63237A8-C621-5A42-97C3-B80773F671FE}"/>
              </a:ext>
            </a:extLst>
          </p:cNvPr>
          <p:cNvCxnSpPr>
            <a:cxnSpLocks/>
          </p:cNvCxnSpPr>
          <p:nvPr/>
        </p:nvCxnSpPr>
        <p:spPr>
          <a:xfrm>
            <a:off x="7379970" y="2522981"/>
            <a:ext cx="0" cy="16859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826000" y="2522981"/>
            <a:ext cx="2553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4F1696D5-A066-404C-A2E0-97FC884D3B57}"/>
              </a:ext>
            </a:extLst>
          </p:cNvPr>
          <p:cNvSpPr/>
          <p:nvPr/>
        </p:nvSpPr>
        <p:spPr>
          <a:xfrm>
            <a:off x="6279515" y="6132986"/>
            <a:ext cx="2200910" cy="455930"/>
          </a:xfrm>
          <a:prstGeom prst="round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smtClean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SNS 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허브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10" name="직선 연결선 9"/>
          <p:cNvCxnSpPr>
            <a:stCxn id="28" idx="2"/>
            <a:endCxn id="29" idx="0"/>
          </p:cNvCxnSpPr>
          <p:nvPr/>
        </p:nvCxnSpPr>
        <p:spPr>
          <a:xfrm>
            <a:off x="7379970" y="3176839"/>
            <a:ext cx="0" cy="12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1368381750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메인 페이지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상단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)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로고를 누르면 메인 페이지로 이동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네비게이션바는 상단에 고정되어 스크롤과 같이 </a:t>
                      </a:r>
                      <a:r>
                        <a:rPr lang="ko-KR" altLang="en-US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움직이고 항목들을 누르면 해당 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사이트로 이동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일정 시간이 지나면 슬라이드가 자동으로 넘어가게 설정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버튼을 통하여 현재 </a:t>
                      </a:r>
                      <a:r>
                        <a:rPr lang="ko-KR" altLang="en-US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캐러셀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이미지와 맞는 서비스로 이동</a:t>
                      </a: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249402692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err="1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메인페이지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상단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5" y="2512861"/>
            <a:ext cx="7506001" cy="4230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3979" y="4106006"/>
            <a:ext cx="38621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기능</a:t>
            </a:r>
            <a:endParaRPr lang="en-US" altLang="ko-KR" sz="15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Google Shape;213;g29e88d588c6_2_45"/>
          <p:cNvSpPr/>
          <p:nvPr/>
        </p:nvSpPr>
        <p:spPr>
          <a:xfrm>
            <a:off x="610262" y="1851660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" name="Google Shape;213;g29e88d588c6_2_45"/>
          <p:cNvSpPr/>
          <p:nvPr/>
        </p:nvSpPr>
        <p:spPr>
          <a:xfrm>
            <a:off x="2777822" y="1910410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" name="Google Shape;213;g29e88d588c6_2_45"/>
          <p:cNvSpPr/>
          <p:nvPr/>
        </p:nvSpPr>
        <p:spPr>
          <a:xfrm>
            <a:off x="1166229" y="3771964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238657" y="4884425"/>
            <a:ext cx="1195971" cy="3729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</a:t>
            </a:r>
            <a:endParaRPr lang="ko-KR" altLang="en-US" sz="11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Google Shape;213;g29e88d588c6_2_45"/>
          <p:cNvSpPr/>
          <p:nvPr/>
        </p:nvSpPr>
        <p:spPr>
          <a:xfrm>
            <a:off x="1113979" y="4838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5353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3124395583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err="1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캐러셀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3964"/>
            <a:ext cx="7866413" cy="4627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5462" y="3788846"/>
            <a:ext cx="452454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수명 정보 보기</a:t>
            </a:r>
            <a:endParaRPr lang="en-US" altLang="ko-KR" sz="15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오래도록 행복한 삶을 위한 첫걸음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624039" y="4538011"/>
            <a:ext cx="1195971" cy="3729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</a:t>
            </a:r>
            <a:endParaRPr lang="ko-KR" altLang="en-US" sz="11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92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Google Shape;131;g29e8d1b826c_0_5"/>
          <p:cNvGraphicFramePr/>
          <p:nvPr>
            <p:extLst/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err="1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캐러셀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3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6310"/>
            <a:ext cx="7866413" cy="4653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7350" y="3455693"/>
            <a:ext cx="38621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살펴보기</a:t>
            </a:r>
            <a:endParaRPr lang="en-US" altLang="ko-KR" sz="15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삶의 만족 정책으로 이루어집니다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의견이 중요해요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983541" y="4471356"/>
            <a:ext cx="1195971" cy="3729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</a:t>
            </a:r>
            <a:endParaRPr lang="ko-KR" altLang="en-US" sz="11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578660734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메인 페이지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중단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)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정책 정보의 일부를 가져와서 보여준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뒤 해당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게시글을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누르면 이동하도록 설정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413926078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메인 페이지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중단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3979" y="4106006"/>
            <a:ext cx="3862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정보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 정보 한눈에 보기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8175" y="2986429"/>
            <a:ext cx="7505999" cy="3479472"/>
          </a:xfrm>
          <a:prstGeom prst="rect">
            <a:avLst/>
          </a:prstGeom>
          <a:solidFill>
            <a:srgbClr val="CFD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9441" y="3246224"/>
            <a:ext cx="32762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cap="all" dirty="0"/>
              <a:t>ABOUT US</a:t>
            </a:r>
          </a:p>
          <a:p>
            <a:r>
              <a:rPr lang="en-US" altLang="ko-KR" b="1" dirty="0"/>
              <a:t>Desired Of Lifetime</a:t>
            </a:r>
          </a:p>
          <a:p>
            <a:r>
              <a:rPr lang="en-US" altLang="ko-KR" b="1" dirty="0"/>
              <a:t>DLT</a:t>
            </a:r>
            <a:r>
              <a:rPr lang="ko-KR" altLang="en-US" b="1" dirty="0"/>
              <a:t>는 어르신들의 수명을 예측하고 복지 정책을 제공 받을 수 있도록 도와드리고 있습니다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4430712"/>
            <a:ext cx="2956955" cy="1689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15740" y="3246224"/>
            <a:ext cx="38584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cap="all" dirty="0" smtClean="0"/>
              <a:t>NOTICE</a:t>
            </a:r>
            <a:endParaRPr lang="en-US" altLang="ko-KR" b="1" cap="all" dirty="0"/>
          </a:p>
          <a:p>
            <a:r>
              <a:rPr lang="ko-KR" altLang="en-US" b="1" dirty="0"/>
              <a:t>어르신들을 위한 정보와 지식을 공유하는 장소</a:t>
            </a:r>
            <a:r>
              <a:rPr lang="en-US" altLang="ko-KR" b="1" dirty="0"/>
              <a:t>, </a:t>
            </a:r>
            <a:r>
              <a:rPr lang="ko-KR" altLang="en-US" b="1" dirty="0"/>
              <a:t>정보 게시판입니다</a:t>
            </a:r>
            <a:r>
              <a:rPr lang="en-US" altLang="ko-KR" b="1" dirty="0"/>
              <a:t>!</a:t>
            </a:r>
          </a:p>
          <a:p>
            <a:r>
              <a:rPr lang="ko-KR" altLang="en-US" sz="800" dirty="0"/>
              <a:t>노년기의 건강과 행복을 더 잘 관리할 수 있는 다양한 정보를 찾을 수 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여러분의 경험과 지식을 공유하고</a:t>
            </a:r>
            <a:r>
              <a:rPr lang="en-US" altLang="ko-KR" sz="800" dirty="0"/>
              <a:t>, </a:t>
            </a:r>
            <a:r>
              <a:rPr lang="ko-KR" altLang="en-US" sz="800" dirty="0"/>
              <a:t>다른 이들과 소통하며</a:t>
            </a:r>
            <a:r>
              <a:rPr lang="en-US" altLang="ko-KR" sz="800" dirty="0"/>
              <a:t>, </a:t>
            </a:r>
            <a:r>
              <a:rPr lang="ko-KR" altLang="en-US" sz="800" dirty="0"/>
              <a:t>노인들을 위한 더 나은 미래를 고민하는 곳입니다</a:t>
            </a:r>
            <a:r>
              <a:rPr lang="en-US" altLang="ko-KR" sz="800" dirty="0"/>
              <a:t>. </a:t>
            </a:r>
            <a:r>
              <a:rPr lang="ko-KR" altLang="en-US" sz="800" dirty="0"/>
              <a:t>함께 건강하고 풍요로운 노년을 위한 정보를 나눠보세요</a:t>
            </a:r>
            <a:r>
              <a:rPr lang="en-US" altLang="ko-KR" sz="800" dirty="0"/>
              <a:t>!"</a:t>
            </a:r>
          </a:p>
          <a:p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907" y="4435333"/>
            <a:ext cx="3843266" cy="1716757"/>
          </a:xfrm>
          <a:prstGeom prst="rect">
            <a:avLst/>
          </a:prstGeom>
        </p:spPr>
      </p:pic>
      <p:sp>
        <p:nvSpPr>
          <p:cNvPr id="17" name="Google Shape;213;g29e88d588c6_2_45"/>
          <p:cNvSpPr/>
          <p:nvPr/>
        </p:nvSpPr>
        <p:spPr>
          <a:xfrm>
            <a:off x="4141204" y="4464862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0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195883292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메인 페이지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하단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)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버튼을 만들어서 각 서비스에 대한 페이지로 이동할 수 있도록 설정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2844131134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메인 페이지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하단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3979" y="4106006"/>
            <a:ext cx="3862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정보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 정보 한눈에 보기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8174" y="5617029"/>
            <a:ext cx="7483295" cy="1126669"/>
          </a:xfrm>
          <a:prstGeom prst="rect">
            <a:avLst/>
          </a:prstGeom>
          <a:solidFill>
            <a:srgbClr val="1C3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46221" y="5934197"/>
            <a:ext cx="1793174" cy="64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Working Hours</a:t>
            </a:r>
          </a:p>
          <a:p>
            <a:r>
              <a:rPr lang="en-US" altLang="ko-KR" sz="800" dirty="0"/>
              <a:t>Monday - Friday</a:t>
            </a:r>
          </a:p>
          <a:p>
            <a:r>
              <a:rPr lang="en-US" altLang="ko-KR" sz="800" b="1" dirty="0"/>
              <a:t>09:00 am - 06:00 pm</a:t>
            </a:r>
          </a:p>
          <a:p>
            <a:r>
              <a:rPr lang="en-US" altLang="ko-KR" sz="800" dirty="0"/>
              <a:t>Saturday/Sunday</a:t>
            </a:r>
          </a:p>
          <a:p>
            <a:r>
              <a:rPr lang="en-US" altLang="ko-KR" sz="800" b="1" dirty="0"/>
              <a:t>Closed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94311" y="5934197"/>
            <a:ext cx="1793174" cy="64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Our Office</a:t>
            </a:r>
          </a:p>
          <a:p>
            <a:r>
              <a:rPr lang="ko-KR" altLang="en-US" sz="800" dirty="0"/>
              <a:t>서울시 서대문구 </a:t>
            </a:r>
            <a:r>
              <a:rPr lang="ko-KR" altLang="en-US" sz="800" dirty="0" err="1"/>
              <a:t>이대역</a:t>
            </a:r>
            <a:r>
              <a:rPr lang="ko-KR" altLang="en-US" sz="800" dirty="0"/>
              <a:t> </a:t>
            </a:r>
            <a:r>
              <a:rPr lang="ko-KR" altLang="en-US" sz="800" dirty="0" err="1"/>
              <a:t>바로앞</a:t>
            </a:r>
            <a:endParaRPr lang="ko-KR" altLang="en-US" sz="800" dirty="0"/>
          </a:p>
          <a:p>
            <a:r>
              <a:rPr lang="en-US" altLang="ko-KR" sz="800" dirty="0"/>
              <a:t>+012 3456 7890</a:t>
            </a:r>
          </a:p>
          <a:p>
            <a:r>
              <a:rPr lang="en-US" altLang="ko-KR" sz="800" dirty="0" smtClean="0"/>
              <a:t>dbwjdals62@gmail.com</a:t>
            </a:r>
            <a:endParaRPr lang="en-US" altLang="ko-KR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21692" y="2853952"/>
            <a:ext cx="1988904" cy="23967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 확인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59672" y="2839039"/>
            <a:ext cx="2000815" cy="241169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수명 예측 서비스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66923" y="2858033"/>
            <a:ext cx="1978041" cy="239269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endParaRPr lang="en-US" altLang="ko-KR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보기 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491" y="2994400"/>
            <a:ext cx="1363136" cy="1402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171" y="2841989"/>
            <a:ext cx="1430476" cy="16017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558" y="2994400"/>
            <a:ext cx="1138769" cy="1415767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1702073" y="4823392"/>
            <a:ext cx="828141" cy="263950"/>
          </a:xfrm>
          <a:prstGeom prst="roundRect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자세히 알아보기</a:t>
            </a:r>
            <a:endParaRPr lang="ko-KR" altLang="en-US" sz="6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043338" y="4823392"/>
            <a:ext cx="828141" cy="263950"/>
          </a:xfrm>
          <a:prstGeom prst="roundRect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자세히 알아보기</a:t>
            </a:r>
            <a:endParaRPr lang="ko-KR" altLang="en-US" sz="6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41871" y="4823392"/>
            <a:ext cx="828141" cy="263950"/>
          </a:xfrm>
          <a:prstGeom prst="roundRect">
            <a:avLst/>
          </a:prstGeom>
          <a:solidFill>
            <a:schemeClr val="tx2">
              <a:lumMod val="50000"/>
            </a:schemeClr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자세히 알아보기</a:t>
            </a:r>
            <a:endParaRPr lang="ko-KR" altLang="en-US" sz="600" dirty="0"/>
          </a:p>
        </p:txBody>
      </p:sp>
      <p:sp>
        <p:nvSpPr>
          <p:cNvPr id="19" name="Google Shape;213;g29e88d588c6_2_45"/>
          <p:cNvSpPr/>
          <p:nvPr/>
        </p:nvSpPr>
        <p:spPr>
          <a:xfrm>
            <a:off x="1134372" y="2931110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6602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1241128414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지역별 통계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해당 부분을 색상을 주어 지역을 선택할 수 있게 설정</a:t>
                      </a: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지역을 선택하면 지역별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통계 데이터 사이트로 이동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700135983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페이지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3979" y="4106006"/>
            <a:ext cx="3862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정보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 정보 한눈에 보기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46221" y="5934197"/>
            <a:ext cx="1793174" cy="64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Working Hours</a:t>
            </a:r>
          </a:p>
          <a:p>
            <a:r>
              <a:rPr lang="en-US" altLang="ko-KR" sz="800" dirty="0"/>
              <a:t>Monday - Friday</a:t>
            </a:r>
          </a:p>
          <a:p>
            <a:r>
              <a:rPr lang="en-US" altLang="ko-KR" sz="800" b="1" dirty="0"/>
              <a:t>09:00 am - 06:00 pm</a:t>
            </a:r>
          </a:p>
          <a:p>
            <a:r>
              <a:rPr lang="en-US" altLang="ko-KR" sz="800" dirty="0"/>
              <a:t>Saturday/Sunday</a:t>
            </a:r>
          </a:p>
          <a:p>
            <a:r>
              <a:rPr lang="en-US" altLang="ko-KR" sz="800" b="1" dirty="0"/>
              <a:t>Closed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76" y="2652833"/>
            <a:ext cx="6960196" cy="360199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681351" y="3954483"/>
            <a:ext cx="498763" cy="5225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43844" y="5078556"/>
            <a:ext cx="1045029" cy="8516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213;g29e88d588c6_2_45"/>
          <p:cNvSpPr/>
          <p:nvPr/>
        </p:nvSpPr>
        <p:spPr>
          <a:xfrm>
            <a:off x="3586348" y="3863224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" name="Google Shape;213;g29e88d588c6_2_45"/>
          <p:cNvSpPr/>
          <p:nvPr/>
        </p:nvSpPr>
        <p:spPr>
          <a:xfrm>
            <a:off x="3443844" y="5173893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6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899</Words>
  <Application>Microsoft Office PowerPoint</Application>
  <PresentationFormat>와이드스크린</PresentationFormat>
  <Paragraphs>315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Pretendard</vt:lpstr>
      <vt:lpstr>Pretendard Black</vt:lpstr>
      <vt:lpstr>Pretendard ExtraBold</vt:lpstr>
      <vt:lpstr>Pretendard Light</vt:lpstr>
      <vt:lpstr>pretendard Medium</vt:lpstr>
      <vt:lpstr>pretendard Medium</vt:lpstr>
      <vt:lpstr>pretendard semibold</vt:lpstr>
      <vt:lpstr>맑은 고딕</vt:lpstr>
      <vt:lpstr>맑은 고딕</vt:lpstr>
      <vt:lpstr>Arial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139</cp:revision>
  <dcterms:created xsi:type="dcterms:W3CDTF">2023-11-23T04:49:39Z</dcterms:created>
  <dcterms:modified xsi:type="dcterms:W3CDTF">2023-12-22T08:09:55Z</dcterms:modified>
</cp:coreProperties>
</file>